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21b979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21b979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hyperlink" Target="https://www.usability.gov/what-and-why/information-architectur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1.xml"/><Relationship Id="rId5" Type="http://schemas.openxmlformats.org/officeDocument/2006/relationships/slide" Target="/ppt/slides/slide14.xml"/><Relationship Id="rId6" Type="http://schemas.openxmlformats.org/officeDocument/2006/relationships/slide" Target="/ppt/slides/slide2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://blog.teamtreehouse.com/3-steps-better-ui-wireframes" TargetMode="External"/><Relationship Id="rId5" Type="http://schemas.openxmlformats.org/officeDocument/2006/relationships/hyperlink" Target="http://uxmastery.com/wireframing-for-beginne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ability.gov/how-to-and-tools/methods/personas.html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TIMETABLING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Site Map HD.png"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1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234" name="Google Shape;234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35" name="Google Shape;23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1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nents"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3" name="Google Shape;243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5" name="Google Shape;245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46" name="Google Shape;246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9" name="Google Shape;249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50" name="Google Shape;25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mponent Detail"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5" name="Google Shape;265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7" name="Google Shape;267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68" name="Google Shape;268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Contacts"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5"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6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39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302" name="Google Shape;302;p39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03" name="Google Shape;303;p39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" name="Google Shape;304;p39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06" name="Google Shape;306;p39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7" name="Google Shape;307;p39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8" name="Google Shape;308;p39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09" name="Google Shape;309;p3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0" name="Google Shape;310;p39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1" name="Google Shape;311;p39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2" name="Google Shape;312;p3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4" name="Google Shape;314;p39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15" name="Google Shape;315;p3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6" name="Google Shape;316;p3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7" name="Google Shape;317;p39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18" name="Google Shape;318;p3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9" name="Google Shape;319;p3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0" name="Google Shape;320;p39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21" name="Google Shape;321;p3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2" name="Google Shape;322;p3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3" name="Google Shape;323;p39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24" name="Google Shape;324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9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27" name="Google Shape;327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State the problem you are solving in one or two sentences.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Make sure to explain why it is a real problem.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customers do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Justify your effort to try to solve the problem.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Highlight the pain points of the current solution or how customers deal with not having a solution to the problem.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 b="0"/>
          </a:p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1" name="Google Shape;171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79" name="Google Shape;179;p23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/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/ user stories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